
<file path=[Content_Types].xml><?xml version="1.0" encoding="utf-8"?>
<Types xmlns="http://schemas.openxmlformats.org/package/2006/content-types">
  <Default Extension="png" ContentType="image/png"/>
  <Default Extension="com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10" d="100"/>
          <a:sy n="110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2/6/2018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2/6/2018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2/6/2018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2/6/2018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2/6/2018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1933574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18" Type="http://schemas.openxmlformats.org/officeDocument/2006/relationships/image" Target="../media/image17.jpg"/><Relationship Id="rId3" Type="http://schemas.openxmlformats.org/officeDocument/2006/relationships/image" Target="../media/image2.jpg"/><Relationship Id="rId21" Type="http://schemas.openxmlformats.org/officeDocument/2006/relationships/image" Target="../media/image20.jp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17" Type="http://schemas.openxmlformats.org/officeDocument/2006/relationships/image" Target="../media/image16.jp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20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com"/><Relationship Id="rId19" Type="http://schemas.openxmlformats.org/officeDocument/2006/relationships/image" Target="../media/image18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jpg"/><Relationship Id="rId18" Type="http://schemas.openxmlformats.org/officeDocument/2006/relationships/image" Target="../media/image31.png"/><Relationship Id="rId26" Type="http://schemas.openxmlformats.org/officeDocument/2006/relationships/image" Target="../media/image36.jpg"/><Relationship Id="rId39" Type="http://schemas.openxmlformats.org/officeDocument/2006/relationships/image" Target="../media/image44.jpg"/><Relationship Id="rId21" Type="http://schemas.openxmlformats.org/officeDocument/2006/relationships/image" Target="../media/image33.jpg"/><Relationship Id="rId34" Type="http://schemas.openxmlformats.org/officeDocument/2006/relationships/image" Target="../media/image41.jpg"/><Relationship Id="rId42" Type="http://schemas.openxmlformats.org/officeDocument/2006/relationships/hyperlink" Target="http://www.hybridrastamama.com/2012/05/would-you-put-these-nuts-in-your-mouth.html" TargetMode="External"/><Relationship Id="rId47" Type="http://schemas.openxmlformats.org/officeDocument/2006/relationships/image" Target="../media/image48.jpg"/><Relationship Id="rId50" Type="http://schemas.openxmlformats.org/officeDocument/2006/relationships/hyperlink" Target="http://www.freefoto.com/preview/11-12-1/Sweets" TargetMode="External"/><Relationship Id="rId55" Type="http://schemas.openxmlformats.org/officeDocument/2006/relationships/image" Target="../media/image52.jpg"/><Relationship Id="rId7" Type="http://schemas.openxmlformats.org/officeDocument/2006/relationships/image" Target="../media/image24.jpg"/><Relationship Id="rId2" Type="http://schemas.openxmlformats.org/officeDocument/2006/relationships/image" Target="../media/image21.jpg"/><Relationship Id="rId16" Type="http://schemas.openxmlformats.org/officeDocument/2006/relationships/image" Target="../media/image30.jpg"/><Relationship Id="rId20" Type="http://schemas.openxmlformats.org/officeDocument/2006/relationships/image" Target="../media/image32.jpg"/><Relationship Id="rId29" Type="http://schemas.openxmlformats.org/officeDocument/2006/relationships/hyperlink" Target="http://claretscience4.wikispaces.com/NUTRIENTS" TargetMode="External"/><Relationship Id="rId41" Type="http://schemas.openxmlformats.org/officeDocument/2006/relationships/image" Target="../media/image45.jpg"/><Relationship Id="rId54" Type="http://schemas.openxmlformats.org/officeDocument/2006/relationships/hyperlink" Target="http://commons.wikimedia.org/wiki/File:Maynards-Wine-Gums.jp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usingmysenses.wikispaces.com/Bad+and+good+food+for+teeth.+Activity1" TargetMode="External"/><Relationship Id="rId11" Type="http://schemas.openxmlformats.org/officeDocument/2006/relationships/hyperlink" Target="https://kirstinwiki.wikispaces.com/Catering" TargetMode="External"/><Relationship Id="rId24" Type="http://schemas.openxmlformats.org/officeDocument/2006/relationships/image" Target="../media/image35.jpg"/><Relationship Id="rId32" Type="http://schemas.openxmlformats.org/officeDocument/2006/relationships/image" Target="../media/image39.jpg"/><Relationship Id="rId37" Type="http://schemas.openxmlformats.org/officeDocument/2006/relationships/image" Target="../media/image43.jpg"/><Relationship Id="rId40" Type="http://schemas.openxmlformats.org/officeDocument/2006/relationships/hyperlink" Target="http://prposna.blogspot.com/2014/01/hrana-za-povecanje-misicne-mase.html" TargetMode="External"/><Relationship Id="rId45" Type="http://schemas.openxmlformats.org/officeDocument/2006/relationships/image" Target="../media/image47.jpg"/><Relationship Id="rId53" Type="http://schemas.openxmlformats.org/officeDocument/2006/relationships/image" Target="../media/image51.jpg"/><Relationship Id="rId58" Type="http://schemas.openxmlformats.org/officeDocument/2006/relationships/hyperlink" Target="http://whydyoueatthat.wordpress.com/2011/12/06/day-6-candy-canes/" TargetMode="External"/><Relationship Id="rId5" Type="http://schemas.openxmlformats.org/officeDocument/2006/relationships/image" Target="../media/image23.jpg"/><Relationship Id="rId15" Type="http://schemas.openxmlformats.org/officeDocument/2006/relationships/hyperlink" Target="http://wcnews.wikispaces.com/" TargetMode="External"/><Relationship Id="rId23" Type="http://schemas.openxmlformats.org/officeDocument/2006/relationships/hyperlink" Target="http://escritsdelfum.blogspot.com/2011/08/all-fruits-of-summer-tots-els-fruits-de.html" TargetMode="External"/><Relationship Id="rId28" Type="http://schemas.openxmlformats.org/officeDocument/2006/relationships/image" Target="../media/image37.jpg"/><Relationship Id="rId36" Type="http://schemas.openxmlformats.org/officeDocument/2006/relationships/image" Target="../media/image42.jpg"/><Relationship Id="rId49" Type="http://schemas.openxmlformats.org/officeDocument/2006/relationships/image" Target="../media/image49.jpg"/><Relationship Id="rId57" Type="http://schemas.openxmlformats.org/officeDocument/2006/relationships/image" Target="../media/image53.jpg"/><Relationship Id="rId61" Type="http://schemas.openxmlformats.org/officeDocument/2006/relationships/image" Target="../media/image56.jpg"/><Relationship Id="rId10" Type="http://schemas.openxmlformats.org/officeDocument/2006/relationships/image" Target="../media/image26.jpg"/><Relationship Id="rId19" Type="http://schemas.openxmlformats.org/officeDocument/2006/relationships/hyperlink" Target="http://fisgp.wikispaces.com/" TargetMode="External"/><Relationship Id="rId31" Type="http://schemas.openxmlformats.org/officeDocument/2006/relationships/hyperlink" Target="http://7thgradeprojects.wikispaces.com/fast+food+facts" TargetMode="External"/><Relationship Id="rId44" Type="http://schemas.openxmlformats.org/officeDocument/2006/relationships/hyperlink" Target="http://daisysdeadair.blogspot.com/2009/07/vegan-peanut-brittle.html" TargetMode="External"/><Relationship Id="rId52" Type="http://schemas.openxmlformats.org/officeDocument/2006/relationships/hyperlink" Target="http://en.wikipedia.org/wiki/File:Candy-Corn.jpg" TargetMode="External"/><Relationship Id="rId60" Type="http://schemas.openxmlformats.org/officeDocument/2006/relationships/image" Target="../media/image55.jpg"/><Relationship Id="rId4" Type="http://schemas.openxmlformats.org/officeDocument/2006/relationships/image" Target="../media/image22.jpg"/><Relationship Id="rId9" Type="http://schemas.openxmlformats.org/officeDocument/2006/relationships/hyperlink" Target="http://angelesmanzaneque.wikispaces.com/PLANTS" TargetMode="External"/><Relationship Id="rId14" Type="http://schemas.openxmlformats.org/officeDocument/2006/relationships/image" Target="../media/image29.jpg"/><Relationship Id="rId22" Type="http://schemas.openxmlformats.org/officeDocument/2006/relationships/image" Target="../media/image34.png"/><Relationship Id="rId27" Type="http://schemas.openxmlformats.org/officeDocument/2006/relationships/hyperlink" Target="https://commons.wikimedia.org/wiki/File:Fast_food_meal.jpg" TargetMode="External"/><Relationship Id="rId30" Type="http://schemas.openxmlformats.org/officeDocument/2006/relationships/image" Target="../media/image38.jpg"/><Relationship Id="rId35" Type="http://schemas.openxmlformats.org/officeDocument/2006/relationships/hyperlink" Target="http://en.wikipedia.org/wiki/File:Hazelnuts.jpg" TargetMode="External"/><Relationship Id="rId43" Type="http://schemas.openxmlformats.org/officeDocument/2006/relationships/image" Target="../media/image46.jpg"/><Relationship Id="rId48" Type="http://schemas.openxmlformats.org/officeDocument/2006/relationships/hyperlink" Target="http://commons.wikimedia.org/wiki/File:Peanuts_(1).jpg" TargetMode="External"/><Relationship Id="rId56" Type="http://schemas.openxmlformats.org/officeDocument/2006/relationships/hyperlink" Target="http://angelamhiereslittleheaven.blogspot.com/2013/01/christmas-tag-from-kath.html" TargetMode="External"/><Relationship Id="rId8" Type="http://schemas.openxmlformats.org/officeDocument/2006/relationships/image" Target="../media/image25.png"/><Relationship Id="rId51" Type="http://schemas.openxmlformats.org/officeDocument/2006/relationships/image" Target="../media/image50.jpg"/><Relationship Id="rId3" Type="http://schemas.openxmlformats.org/officeDocument/2006/relationships/hyperlink" Target="http://english-pe.over-blog.com/categorie-10390694.html" TargetMode="External"/><Relationship Id="rId12" Type="http://schemas.openxmlformats.org/officeDocument/2006/relationships/image" Target="../media/image27.jpg"/><Relationship Id="rId17" Type="http://schemas.openxmlformats.org/officeDocument/2006/relationships/hyperlink" Target="http://en.wikipedia.org/wiki/File:Paprika.fruits.three.j.jpg" TargetMode="External"/><Relationship Id="rId25" Type="http://schemas.openxmlformats.org/officeDocument/2006/relationships/hyperlink" Target="http://en.wikipedia.org/wiki/File:Culinary_fruits_top_view.jpg" TargetMode="External"/><Relationship Id="rId33" Type="http://schemas.openxmlformats.org/officeDocument/2006/relationships/image" Target="../media/image40.jpg"/><Relationship Id="rId38" Type="http://schemas.openxmlformats.org/officeDocument/2006/relationships/hyperlink" Target="http://commons.wikimedia.org/wiki/File:Cashew_nut_indust.jpg" TargetMode="External"/><Relationship Id="rId46" Type="http://schemas.openxmlformats.org/officeDocument/2006/relationships/hyperlink" Target="http://en.wikipedia.org/wiki/File:ARS_peanuts.jpg" TargetMode="External"/><Relationship Id="rId59" Type="http://schemas.openxmlformats.org/officeDocument/2006/relationships/image" Target="../media/image5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com"/><Relationship Id="rId13" Type="http://schemas.openxmlformats.org/officeDocument/2006/relationships/image" Target="../media/image68.jpg"/><Relationship Id="rId18" Type="http://schemas.openxmlformats.org/officeDocument/2006/relationships/image" Target="../media/image73.jpg"/><Relationship Id="rId26" Type="http://schemas.openxmlformats.org/officeDocument/2006/relationships/image" Target="../media/image81.jpg"/><Relationship Id="rId3" Type="http://schemas.openxmlformats.org/officeDocument/2006/relationships/image" Target="../media/image58.jpg"/><Relationship Id="rId21" Type="http://schemas.openxmlformats.org/officeDocument/2006/relationships/image" Target="../media/image76.jp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jpg"/><Relationship Id="rId25" Type="http://schemas.openxmlformats.org/officeDocument/2006/relationships/image" Target="../media/image80.jpg"/><Relationship Id="rId2" Type="http://schemas.openxmlformats.org/officeDocument/2006/relationships/image" Target="../media/image57.jpg"/><Relationship Id="rId16" Type="http://schemas.openxmlformats.org/officeDocument/2006/relationships/image" Target="../media/image71.jpg"/><Relationship Id="rId20" Type="http://schemas.openxmlformats.org/officeDocument/2006/relationships/image" Target="../media/image7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11" Type="http://schemas.openxmlformats.org/officeDocument/2006/relationships/image" Target="../media/image66.com"/><Relationship Id="rId24" Type="http://schemas.openxmlformats.org/officeDocument/2006/relationships/image" Target="../media/image79.com"/><Relationship Id="rId5" Type="http://schemas.openxmlformats.org/officeDocument/2006/relationships/image" Target="../media/image60.jpg"/><Relationship Id="rId15" Type="http://schemas.openxmlformats.org/officeDocument/2006/relationships/image" Target="../media/image70.jpg"/><Relationship Id="rId23" Type="http://schemas.openxmlformats.org/officeDocument/2006/relationships/image" Target="../media/image78.jpg"/><Relationship Id="rId10" Type="http://schemas.openxmlformats.org/officeDocument/2006/relationships/image" Target="../media/image65.com"/><Relationship Id="rId19" Type="http://schemas.openxmlformats.org/officeDocument/2006/relationships/image" Target="../media/image74.jpg"/><Relationship Id="rId4" Type="http://schemas.openxmlformats.org/officeDocument/2006/relationships/image" Target="../media/image59.jpg"/><Relationship Id="rId9" Type="http://schemas.openxmlformats.org/officeDocument/2006/relationships/image" Target="../media/image64.com"/><Relationship Id="rId14" Type="http://schemas.openxmlformats.org/officeDocument/2006/relationships/image" Target="../media/image69.jpg"/><Relationship Id="rId22" Type="http://schemas.openxmlformats.org/officeDocument/2006/relationships/image" Target="../media/image7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063D3-C55A-46AA-BC6E-1E5F6103B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b="1" dirty="0">
                <a:latin typeface="Tw Cen MT" panose="020B0602020104020603" pitchFamily="34" charset="0"/>
              </a:rPr>
              <a:t>Character Design:</a:t>
            </a:r>
            <a:r>
              <a:rPr lang="en-GB" b="1" dirty="0">
                <a:latin typeface="Tw Cen MT" panose="020B0602020104020603" pitchFamily="34" charset="0"/>
              </a:rPr>
              <a:t> </a:t>
            </a:r>
            <a:r>
              <a:rPr lang="en-GB" sz="6000" b="1" dirty="0" err="1">
                <a:latin typeface="Tw Cen MT" panose="020B0602020104020603" pitchFamily="34" charset="0"/>
              </a:rPr>
              <a:t>Moodboard</a:t>
            </a:r>
            <a:endParaRPr lang="en-GB" b="1" dirty="0">
              <a:latin typeface="Tw Cen MT" panose="020B06020201040206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AB2BB-7AC4-4333-9ECC-6F8F037A2C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1800" dirty="0">
                <a:latin typeface="Tw Cen MT" panose="020B0602020104020603" pitchFamily="34" charset="0"/>
              </a:rPr>
              <a:t>L4/5 Group 5</a:t>
            </a:r>
          </a:p>
        </p:txBody>
      </p:sp>
    </p:spTree>
    <p:extLst>
      <p:ext uri="{BB962C8B-B14F-4D97-AF65-F5344CB8AC3E}">
        <p14:creationId xmlns:p14="http://schemas.microsoft.com/office/powerpoint/2010/main" val="164410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921877B-B531-4682-9BED-FBBFD5E4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944" y="4918053"/>
            <a:ext cx="1438089" cy="13110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6554881-815E-43C8-9299-B2AD89989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78"/>
          <a:stretch/>
        </p:blipFill>
        <p:spPr>
          <a:xfrm>
            <a:off x="5913188" y="4225616"/>
            <a:ext cx="973086" cy="9936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CD6D0EA-8741-42E1-83BC-38D584B3D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263" y="4660379"/>
            <a:ext cx="2173225" cy="162991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7421943-B36F-4F14-9F24-799445FF8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272" y="5205725"/>
            <a:ext cx="1044429" cy="104442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642A6-4BDD-4F50-A4A5-8DB769365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154" y="872370"/>
            <a:ext cx="1729117" cy="51257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1600" b="1" dirty="0">
                <a:solidFill>
                  <a:schemeClr val="bg1"/>
                </a:solidFill>
                <a:latin typeface="Tw Cen MT" panose="020B0602020104020603" pitchFamily="34" charset="0"/>
              </a:rPr>
              <a:t>Exploration of the style. 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chemeClr val="bg1"/>
                </a:solidFill>
                <a:latin typeface="Tw Cen MT" panose="020B0602020104020603" pitchFamily="34" charset="0"/>
              </a:rPr>
              <a:t>Simple.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chemeClr val="bg1"/>
                </a:solidFill>
                <a:latin typeface="Tw Cen MT" panose="020B0602020104020603" pitchFamily="34" charset="0"/>
              </a:rPr>
              <a:t>Most preferably vector.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chemeClr val="bg1"/>
                </a:solidFill>
                <a:latin typeface="Tw Cen MT" panose="020B0602020104020603" pitchFamily="34" charset="0"/>
              </a:rPr>
              <a:t>May or may not include outlines.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9E0630-1F8C-4347-B680-E5E79FEC7C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397" t="16666" r="30117" b="17105"/>
          <a:stretch/>
        </p:blipFill>
        <p:spPr>
          <a:xfrm>
            <a:off x="5137462" y="537555"/>
            <a:ext cx="1167166" cy="1506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2BCB6A-4B33-4486-8777-40F3092D4B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9008" y="497522"/>
            <a:ext cx="2496727" cy="1506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B1E79D-E9CE-40BF-92D4-29C58E3DB5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7388" y="2092723"/>
            <a:ext cx="2950912" cy="21732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4234CD-FA17-4ADD-B9F3-C42935E2DC4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8489"/>
          <a:stretch/>
        </p:blipFill>
        <p:spPr>
          <a:xfrm>
            <a:off x="6388685" y="2502888"/>
            <a:ext cx="752408" cy="7192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E8D6A9-F98E-423C-8C4C-514A10E66E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9029" y="4443631"/>
            <a:ext cx="1729117" cy="15737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2CAF42-EB91-41C2-9D66-74352C34F7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3753" y="1998314"/>
            <a:ext cx="1729116" cy="14409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A0C205-7B7F-4F75-82EC-0C3A2E3C334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789" r="10476"/>
          <a:stretch/>
        </p:blipFill>
        <p:spPr>
          <a:xfrm>
            <a:off x="8726222" y="4747441"/>
            <a:ext cx="1022042" cy="10681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646BBC-BC94-4AAE-91C6-2DC4A88C433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4735"/>
          <a:stretch/>
        </p:blipFill>
        <p:spPr>
          <a:xfrm>
            <a:off x="6517223" y="405733"/>
            <a:ext cx="2468508" cy="19656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B939A0-319A-4CBD-BAF4-B6B18B37DA3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7786" y="2467206"/>
            <a:ext cx="2173224" cy="21732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EAAF337-2BA1-4378-874C-073855C598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95303" y="3444719"/>
            <a:ext cx="979132" cy="9989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EA5820-61CF-4C0E-B205-AC0057FF16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99255" y="4797286"/>
            <a:ext cx="969673" cy="7757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F45F58-CDEE-40E3-B818-A198B630AEA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07360" y="4402673"/>
            <a:ext cx="1149658" cy="11703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0D70A37-B190-4317-B148-6ADAB020CA5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b="3283"/>
          <a:stretch/>
        </p:blipFill>
        <p:spPr>
          <a:xfrm>
            <a:off x="9525464" y="3553818"/>
            <a:ext cx="969674" cy="98389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E4EA731-9A8D-4ADC-BF0C-ED2B6280983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56911" y="3398644"/>
            <a:ext cx="808423" cy="97495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BF62EB8-9DBF-4C79-A36F-7C5E6B94151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8438"/>
          <a:stretch/>
        </p:blipFill>
        <p:spPr>
          <a:xfrm>
            <a:off x="6049534" y="3316299"/>
            <a:ext cx="700394" cy="8208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699E04-7FFF-4EE8-AE65-6A709865F518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b="6460"/>
          <a:stretch/>
        </p:blipFill>
        <p:spPr>
          <a:xfrm>
            <a:off x="9237243" y="663650"/>
            <a:ext cx="2177703" cy="266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28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A1191AC-FE9B-4660-9265-38F346246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78891" y="499713"/>
            <a:ext cx="1840134" cy="128474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642A6-4BDD-4F50-A4A5-8DB769365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490" y="866121"/>
            <a:ext cx="1698596" cy="51257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1600" b="1" dirty="0">
                <a:solidFill>
                  <a:schemeClr val="bg1"/>
                </a:solidFill>
                <a:latin typeface="Tw Cen MT" panose="020B0602020104020603" pitchFamily="34" charset="0"/>
              </a:rPr>
              <a:t>Various foods for inspiration.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DC3C1-1E2F-44B3-AFE8-B6BA4ED24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750" y="2615944"/>
            <a:ext cx="1543202" cy="1179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10B248-E31A-45BE-87C0-8DCEEC70F8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528107" y="1920115"/>
            <a:ext cx="1574076" cy="1523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B9DFA4-7666-4BEE-822E-7F7051B6D7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35803" y="2657220"/>
            <a:ext cx="1840134" cy="1284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9F0B38-26A3-462E-B446-30A1A2D090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058760" y="1760453"/>
            <a:ext cx="2063777" cy="78749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2357AD8-C644-4C0B-AD1F-839DFEE9AB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117145" y="499714"/>
            <a:ext cx="1873591" cy="140519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DF83BE7-4473-4498-8D69-8E3003B75C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28420" y="408758"/>
            <a:ext cx="1840134" cy="128474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9380519-69B1-4184-95D6-4EA97D3374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6002" y="4685739"/>
            <a:ext cx="1260626" cy="13866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865474A-47F5-4E97-A9B6-589C25CDF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178197" y="4091375"/>
            <a:ext cx="1105255" cy="78749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837EE2A-E287-4002-8F15-88C214E05E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7937078" y="4026325"/>
            <a:ext cx="1333696" cy="100027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689AB8C-ED33-4FE2-AEAD-8830103839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3246454" y="4030398"/>
            <a:ext cx="1440782" cy="4899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D07AB0B-C3A6-4542-9F25-2CC9B0C2FA4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89201" y="4725847"/>
            <a:ext cx="1142284" cy="7975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DF4BA2B-9C93-405E-B985-448FEE0A890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38796" y="5912988"/>
            <a:ext cx="1262933" cy="88175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C2C98B4-E2B1-46C7-8703-64F8B8A45FE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7756106" y="532343"/>
            <a:ext cx="2048432" cy="187559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DC4633C-3527-49BE-AB91-6C3C417B43F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7281502" y="2691598"/>
            <a:ext cx="1954076" cy="1300064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3B13521-C816-4D4B-8787-10986B9F40C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>
            <a:off x="4350370" y="1968196"/>
            <a:ext cx="1012205" cy="78749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E5CE083-4203-4A8A-A9FA-F5A554BAF48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>
            <a:off x="9804538" y="1636694"/>
            <a:ext cx="1504320" cy="10205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7F9CB9A-9493-4999-9C9D-209E0744007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837473B0-CC2E-450A-ABE3-18F120FF3D39}">
                <a1611:picAttrSrcUrl xmlns:a1611="http://schemas.microsoft.com/office/drawing/2016/11/main" r:id="rId31"/>
              </a:ext>
            </a:extLst>
          </a:blip>
          <a:stretch>
            <a:fillRect/>
          </a:stretch>
        </p:blipFill>
        <p:spPr>
          <a:xfrm>
            <a:off x="2251145" y="4989228"/>
            <a:ext cx="923760" cy="9237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3BFC370-E3B0-4B89-B492-EDFA586B94C3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829362" y="693943"/>
            <a:ext cx="1613701" cy="74356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18297E7-623C-43C6-BB4C-FE548BE97AE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808328" y="5714628"/>
            <a:ext cx="454633" cy="454633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1ACB47D-4530-4223-934D-006DC39B3FB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837473B0-CC2E-450A-ABE3-18F120FF3D39}">
                <a1611:picAttrSrcUrl xmlns:a1611="http://schemas.microsoft.com/office/drawing/2016/11/main" r:id="rId35"/>
              </a:ext>
            </a:extLst>
          </a:blip>
          <a:stretch>
            <a:fillRect/>
          </a:stretch>
        </p:blipFill>
        <p:spPr>
          <a:xfrm>
            <a:off x="5362575" y="5558975"/>
            <a:ext cx="1142284" cy="856713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4E9E7C8C-1D79-4DC6-9C29-23B19669C29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504858" y="4593643"/>
            <a:ext cx="1448563" cy="965332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F21A8B93-D681-4D48-B9D9-E47D2F97467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837473B0-CC2E-450A-ABE3-18F120FF3D39}">
                <a1611:picAttrSrcUrl xmlns:a1611="http://schemas.microsoft.com/office/drawing/2016/11/main" r:id="rId38"/>
              </a:ext>
            </a:extLst>
          </a:blip>
          <a:stretch>
            <a:fillRect/>
          </a:stretch>
        </p:blipFill>
        <p:spPr>
          <a:xfrm>
            <a:off x="7955558" y="5026597"/>
            <a:ext cx="1414758" cy="1161516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75A10D6-9316-4612-BAFB-F6CBEA464EE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837473B0-CC2E-450A-ABE3-18F120FF3D39}">
                <a1611:picAttrSrcUrl xmlns:a1611="http://schemas.microsoft.com/office/drawing/2016/11/main" r:id="rId40"/>
              </a:ext>
            </a:extLst>
          </a:blip>
          <a:stretch>
            <a:fillRect/>
          </a:stretch>
        </p:blipFill>
        <p:spPr>
          <a:xfrm>
            <a:off x="9405354" y="2755690"/>
            <a:ext cx="1689804" cy="1022331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8194B131-D249-44EE-8A39-EE047AD44B1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837473B0-CC2E-450A-ABE3-18F120FF3D39}">
                <a1611:picAttrSrcUrl xmlns:a1611="http://schemas.microsoft.com/office/drawing/2016/11/main" r:id="rId42"/>
              </a:ext>
            </a:extLst>
          </a:blip>
          <a:stretch>
            <a:fillRect/>
          </a:stretch>
        </p:blipFill>
        <p:spPr>
          <a:xfrm>
            <a:off x="9288697" y="3914180"/>
            <a:ext cx="2027765" cy="2027765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A6077880-BF90-4508-9C21-E6870D6171E5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837473B0-CC2E-450A-ABE3-18F120FF3D39}">
                <a1611:picAttrSrcUrl xmlns:a1611="http://schemas.microsoft.com/office/drawing/2016/11/main" r:id="rId44"/>
              </a:ext>
            </a:extLst>
          </a:blip>
          <a:stretch>
            <a:fillRect/>
          </a:stretch>
        </p:blipFill>
        <p:spPr>
          <a:xfrm>
            <a:off x="5619501" y="4664856"/>
            <a:ext cx="903281" cy="903281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32610532-E862-445D-81A6-012D796A20A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837473B0-CC2E-450A-ABE3-18F120FF3D39}">
                <a1611:picAttrSrcUrl xmlns:a1611="http://schemas.microsoft.com/office/drawing/2016/11/main" r:id="rId46"/>
              </a:ext>
            </a:extLst>
          </a:blip>
          <a:stretch>
            <a:fillRect/>
          </a:stretch>
        </p:blipFill>
        <p:spPr>
          <a:xfrm>
            <a:off x="6506995" y="5558975"/>
            <a:ext cx="1444290" cy="976768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076954FD-CBBE-45DD-93E4-DCF0E9E1FF5A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837473B0-CC2E-450A-ABE3-18F120FF3D39}">
                <a1611:picAttrSrcUrl xmlns:a1611="http://schemas.microsoft.com/office/drawing/2016/11/main" r:id="rId48"/>
              </a:ext>
            </a:extLst>
          </a:blip>
          <a:stretch>
            <a:fillRect/>
          </a:stretch>
        </p:blipFill>
        <p:spPr>
          <a:xfrm>
            <a:off x="4415245" y="6171342"/>
            <a:ext cx="847716" cy="565144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1BEFDDB9-63F5-4E97-82E9-4ACF4425164A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837473B0-CC2E-450A-ABE3-18F120FF3D39}">
                <a1611:picAttrSrcUrl xmlns:a1611="http://schemas.microsoft.com/office/drawing/2016/11/main" r:id="rId50"/>
              </a:ext>
            </a:extLst>
          </a:blip>
          <a:stretch>
            <a:fillRect/>
          </a:stretch>
        </p:blipFill>
        <p:spPr>
          <a:xfrm>
            <a:off x="5617364" y="4074715"/>
            <a:ext cx="892384" cy="594923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D5D567E5-3805-44FB-806C-3E9F8B1519D0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837473B0-CC2E-450A-ABE3-18F120FF3D39}">
                <a1611:picAttrSrcUrl xmlns:a1611="http://schemas.microsoft.com/office/drawing/2016/11/main" r:id="rId52"/>
              </a:ext>
            </a:extLst>
          </a:blip>
          <a:stretch>
            <a:fillRect/>
          </a:stretch>
        </p:blipFill>
        <p:spPr>
          <a:xfrm>
            <a:off x="6502721" y="3969487"/>
            <a:ext cx="843041" cy="64633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84D1E592-1421-447F-9DBE-150375B246D3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837473B0-CC2E-450A-ABE3-18F120FF3D39}">
                <a1611:picAttrSrcUrl xmlns:a1611="http://schemas.microsoft.com/office/drawing/2016/11/main" r:id="rId54"/>
              </a:ext>
            </a:extLst>
          </a:blip>
          <a:stretch>
            <a:fillRect/>
          </a:stretch>
        </p:blipFill>
        <p:spPr>
          <a:xfrm rot="2006647">
            <a:off x="7127945" y="2075610"/>
            <a:ext cx="843041" cy="421521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574CD341-9C77-4CC5-A7A6-31AAA9F25192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837473B0-CC2E-450A-ABE3-18F120FF3D39}">
                <a1611:picAttrSrcUrl xmlns:a1611="http://schemas.microsoft.com/office/drawing/2016/11/main" r:id="rId56"/>
              </a:ext>
            </a:extLst>
          </a:blip>
          <a:stretch>
            <a:fillRect/>
          </a:stretch>
        </p:blipFill>
        <p:spPr>
          <a:xfrm>
            <a:off x="4726611" y="4035907"/>
            <a:ext cx="892890" cy="669886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CFCAC941-F311-4739-8AFA-9639913978C5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837473B0-CC2E-450A-ABE3-18F120FF3D39}">
                <a1611:picAttrSrcUrl xmlns:a1611="http://schemas.microsoft.com/office/drawing/2016/11/main" r:id="rId58"/>
              </a:ext>
            </a:extLst>
          </a:blip>
          <a:stretch>
            <a:fillRect/>
          </a:stretch>
        </p:blipFill>
        <p:spPr>
          <a:xfrm>
            <a:off x="3528797" y="6206799"/>
            <a:ext cx="646513" cy="484885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1B95972F-F50C-412F-A594-0F3EA64A399D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9405354" y="5972023"/>
            <a:ext cx="1088475" cy="744517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611F584-6F5C-4922-BDD9-7BF77E22298E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10528867" y="5941944"/>
            <a:ext cx="1259990" cy="787494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A53F4BE7-3288-4706-87B5-6D70760FCBDD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5755493" y="3455685"/>
            <a:ext cx="1399715" cy="78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88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>
            <a:extLst>
              <a:ext uri="{FF2B5EF4-FFF2-40B4-BE49-F238E27FC236}">
                <a16:creationId xmlns:a16="http://schemas.microsoft.com/office/drawing/2014/main" id="{F5C25AA7-D9A6-4FB7-847A-780610610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828" y="4240829"/>
            <a:ext cx="1556596" cy="74825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642A6-4BDD-4F50-A4A5-8DB769365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490" y="866121"/>
            <a:ext cx="1698596" cy="51257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1600" b="1" dirty="0">
                <a:solidFill>
                  <a:schemeClr val="bg1"/>
                </a:solidFill>
                <a:latin typeface="Tw Cen MT" panose="020B0602020104020603" pitchFamily="34" charset="0"/>
              </a:rPr>
              <a:t>Anthropomorphic foods.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8F025-5A71-40D7-BE9C-8FFDC496C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808" y="3198255"/>
            <a:ext cx="1531401" cy="1531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F5851B-1F11-4653-8FC8-40E0976FA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031" y="2877925"/>
            <a:ext cx="934766" cy="12732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654361-B323-4E69-A98E-99DF4B08D3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56" r="20734"/>
          <a:stretch/>
        </p:blipFill>
        <p:spPr>
          <a:xfrm>
            <a:off x="2012586" y="4953159"/>
            <a:ext cx="848009" cy="16769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C86D5A-C1E0-4B06-8713-F61D5A36E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222" y="2037829"/>
            <a:ext cx="781987" cy="10952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46CEED-8006-448C-B8C6-4795576A7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8461" y="3167467"/>
            <a:ext cx="1079807" cy="8445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0C9DCD-F709-44D2-9469-5B07DA801E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2360" y="1503727"/>
            <a:ext cx="1505377" cy="1095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EDAB1A7-EA16-43C4-92D3-859FF8B9A0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5461" y="3295888"/>
            <a:ext cx="848009" cy="8683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41F5EA-8705-420C-9883-02D443A3F0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6737" y="2567297"/>
            <a:ext cx="546008" cy="6137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E1C381C-0548-4263-BFE4-D6B6476778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48461" y="319946"/>
            <a:ext cx="1611097" cy="114853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F7C9F01-D8D1-4FA8-A2F4-B1783B5448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36062" y="1793567"/>
            <a:ext cx="1183108" cy="10952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656B067-C4CD-4078-BA6A-450B81C0F8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12660" y="546912"/>
            <a:ext cx="1852469" cy="14745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731CE52-07F5-4964-A204-80105F9E86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35461" y="1982801"/>
            <a:ext cx="1231571" cy="120527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F1F83DA-17FF-4D8A-82D8-9B4121FD6A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1080" y="552003"/>
            <a:ext cx="2181580" cy="148011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81661F4-D568-4AFB-A117-70BE12C82E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84860" y="3430991"/>
            <a:ext cx="2182041" cy="141832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5773DB6-308B-4B94-9314-92D8A510D97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55568" y="5065667"/>
            <a:ext cx="3170370" cy="153234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0168D12-DB1F-4CBA-91AB-0A2B923F635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74196" y="4822752"/>
            <a:ext cx="2505626" cy="177064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6512F51-C24C-4B66-9E68-D88B58C5F61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46116" y="5027067"/>
            <a:ext cx="2376861" cy="152911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F7EB037-18E6-46BA-A909-E8279DE533A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69792" y="3771178"/>
            <a:ext cx="2798238" cy="129448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4FE7856-362C-47BD-B365-71DADC10A40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66901" y="2121738"/>
            <a:ext cx="2798228" cy="157400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F50BFE3-3226-49ED-9F24-924543DF4B4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93932" y="148969"/>
            <a:ext cx="2337148" cy="181228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8FA5521-5CBB-4161-810B-82D7576F653D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10160" t="6114" r="42704" b="5588"/>
          <a:stretch/>
        </p:blipFill>
        <p:spPr>
          <a:xfrm>
            <a:off x="2612016" y="5255675"/>
            <a:ext cx="1041735" cy="130050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7C1ED43-9CC7-4A0D-8D46-B6A231F7170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739719" y="305478"/>
            <a:ext cx="1360043" cy="112937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593C16B-154F-4E1D-9718-3CDFA3DE35A6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b="9655"/>
          <a:stretch/>
        </p:blipFill>
        <p:spPr>
          <a:xfrm>
            <a:off x="7327476" y="2071502"/>
            <a:ext cx="1539425" cy="96927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5EF79EA-1C2C-466E-A360-829BDBC8C7D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122938" y="4054498"/>
            <a:ext cx="1556596" cy="116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4155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251</TotalTime>
  <Words>33</Words>
  <Application>Microsoft Office PowerPoint</Application>
  <PresentationFormat>Widescreen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Corbel</vt:lpstr>
      <vt:lpstr>Tw Cen MT</vt:lpstr>
      <vt:lpstr>Wingdings 2</vt:lpstr>
      <vt:lpstr>Frame</vt:lpstr>
      <vt:lpstr>Character Design: Moodboard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Character Design: Moodboard</dc:title>
  <dc:creator>Dawid Hojka (s187887)</dc:creator>
  <cp:lastModifiedBy>Dawid Hojka (s187887)</cp:lastModifiedBy>
  <cp:revision>10</cp:revision>
  <dcterms:created xsi:type="dcterms:W3CDTF">2018-02-06T15:12:03Z</dcterms:created>
  <dcterms:modified xsi:type="dcterms:W3CDTF">2018-02-06T19:23:40Z</dcterms:modified>
</cp:coreProperties>
</file>